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64" r:id="rId6"/>
    <p:sldId id="263" r:id="rId7"/>
    <p:sldId id="265" r:id="rId8"/>
    <p:sldId id="25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1A05-75C2-43DC-BBE3-53843522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51B00-0163-496E-9DB1-1B16E3A14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89A34-C07D-4EBD-904C-B732E1DC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0800-0C07-4A37-8C4E-2558E488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51EC-E55C-4443-9169-0B62E4D9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0462-658E-4BE4-B75E-2153BD5A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02A9F-B385-4D10-A71B-649056144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5F1DA-6852-4B49-8ACD-69CAE023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7862-C881-4986-83A0-BE0C0CFE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B940B-1EB1-4092-B17D-4A24D8B7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23963-21B3-4123-91AB-73365D3D4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4583D-F667-44F8-A8E6-D1D692F23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AEA84-F553-4014-8CD3-7A844560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A5609-6BFA-4D89-90ED-7AFBBE9F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2B461-2CCA-4F9C-A6C2-0FF940ED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8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A365-0BE1-4B7A-B2F2-C85E4E88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2B09-B846-40F9-BBDD-D8B043C8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3D6D-75C2-4F98-966A-B127CD11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E401-8DD0-46C3-B091-AA1F2F40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2075-E229-45FA-917C-D733C19D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9C67-C67E-4023-A76F-83C70B58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16350-CF64-4D15-B00C-1045FD3A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810EC-2DB6-439C-BAC4-9B342E0B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A7761-C3D0-4F64-B040-473C56A8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0EAFF-F8F9-40F0-87F7-F8D56BA9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C471-C234-4D94-9483-483769AA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AB47-4665-4C2A-833D-65ACD43BF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3F30-19A7-42FF-B571-DBAC1A82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C9467-F1B0-4F31-A681-ED738F1F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6BA5-CD01-473A-A438-4458CAF9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09531-CEDB-4B89-8D4A-B3180F58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8420-80FD-4AC2-9C1F-95A4F672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E696B-0794-48E8-A118-EE1B302E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70662-4F71-45DA-ABE7-0BBED052E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A0DF9-8695-4F54-8D34-155181B72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E66EA-E2A9-4E17-9A08-279B7A936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6356C-047D-43EF-8795-C96FA256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2A0B4-F90E-4B03-A159-1840904D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5F07E-6657-459D-9876-78A6C4B1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355E-2766-4699-9D34-C30B4235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8F3A8-9281-42E6-8247-FD7D6BD6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EB70F-9E8A-4BC3-8656-A141FF95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ABF7B-88CD-403D-BC1D-8C45D580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AA329-EDBB-48FC-9D79-A23ECBDA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D904C-A0A0-45E5-A051-311198A4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06AF2-992C-45E3-83BE-76986290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3A89-2C4B-48FD-B51D-2DFD5166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5EBF-0D4E-4A41-AB97-8DC0BB24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8D67D-4385-4940-B5ED-4BA92B842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73E60-F947-4E0F-930C-8C621A05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7AC0A-846E-402E-BF6F-81E79A4F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D86D9-11C8-437C-BC4B-397C1E3B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1229-E0D1-4DE4-A1CC-93C17C6F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901EE-0198-4672-B82F-551083BE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4F37C-A057-487D-85C8-0F3354B95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DC2C8-7310-42DA-A495-DF57C95E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1F445-CB92-4042-868F-2C8109DA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A6AD-47E4-4B1E-935D-6A9B2418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7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D708A-896E-42BB-88C3-7CFDBA35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289F-3058-44D2-9BBB-31CE5928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AC18-EF01-4ED5-8757-0D5F27FA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4C7E-069F-4F93-998E-F20CADBB183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8B420-0317-4600-BAE5-9A61FB204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286F-C411-436B-8B5B-8B4125392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DCC3-3871-4669-BD99-F03035EA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lujan@AZEconCenter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zeconcenter.org/" TargetMode="External"/><Relationship Id="rId4" Type="http://schemas.openxmlformats.org/officeDocument/2006/relationships/hyperlink" Target="https://www.facebook.com/AZEconCen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2108958"/>
            <a:ext cx="9951041" cy="26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21CB0-CAAE-4760-B8EF-8AFDE842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267942"/>
            <a:ext cx="1016508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C771B-3227-4418-9837-23176455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4" y="170544"/>
            <a:ext cx="10170731" cy="5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59A7D-FC63-43B2-9502-F3701DF7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8" y="267942"/>
            <a:ext cx="10189024" cy="5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07BBF-7ECB-4C8A-9D69-F0C95FFE5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67942"/>
            <a:ext cx="1017270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A7EC7-D037-46EE-8BF5-4EEB75361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177066"/>
            <a:ext cx="1075182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8795" y="856357"/>
            <a:ext cx="8775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House Budget Committee Proposed Cuts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latin typeface="OptimusPrinceps"/>
              </a:rPr>
              <a:t>Entitlement Programs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OptimusPrincep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Medicare			$500 billion over ten years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Medicaid and ACA	$1.5 trillion	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SNAP, Pell Grants, SSI	$1.1 trillion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Other budget areas	$500 billion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6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48E14-2233-40DE-88D2-7E1DF62E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40770"/>
            <a:ext cx="4876800" cy="65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800100"/>
            <a:ext cx="8775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Contact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David Lujan – 602-266-0707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ext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203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  <a:hlinkClick r:id="rId3"/>
              </a:rPr>
              <a:t>Dlujan@AZEconCenter.org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Twitter @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AZEconCenter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https://www.facebook.com/AZEconCenter/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Website</a:t>
            </a:r>
            <a:r>
              <a:rPr lang="en-US" sz="3200">
                <a:solidFill>
                  <a:prstClr val="black"/>
                </a:solidFill>
                <a:latin typeface="OptimusPrinceps"/>
              </a:rPr>
              <a:t>: </a:t>
            </a:r>
            <a:r>
              <a:rPr lang="en-US" sz="3200">
                <a:solidFill>
                  <a:prstClr val="black"/>
                </a:solidFill>
                <a:latin typeface="OptimusPrinceps"/>
                <a:hlinkClick r:id="rId5"/>
              </a:rPr>
              <a:t>www.azeconcenter.org</a:t>
            </a:r>
            <a:r>
              <a:rPr lang="en-US" sz="3200">
                <a:solidFill>
                  <a:prstClr val="black"/>
                </a:solidFill>
                <a:latin typeface="OptimusPrincep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OptimusPrinceps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Lujan</dc:creator>
  <cp:lastModifiedBy>Kristin Borns</cp:lastModifiedBy>
  <cp:revision>5</cp:revision>
  <dcterms:created xsi:type="dcterms:W3CDTF">2018-01-26T21:28:49Z</dcterms:created>
  <dcterms:modified xsi:type="dcterms:W3CDTF">2018-01-29T16:35:29Z</dcterms:modified>
</cp:coreProperties>
</file>